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handoutMasterIdLst>
    <p:handoutMasterId r:id="rId9"/>
  </p:handoutMasterIdLst>
  <p:sldIdLst>
    <p:sldId id="654" r:id="rId2"/>
    <p:sldId id="663" r:id="rId3"/>
    <p:sldId id="669" r:id="rId4"/>
    <p:sldId id="667" r:id="rId5"/>
    <p:sldId id="668" r:id="rId6"/>
    <p:sldId id="57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2035"/>
    <a:srgbClr val="D8C4A5"/>
    <a:srgbClr val="FFF4E7"/>
    <a:srgbClr val="B28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22" autoAdjust="0"/>
    <p:restoredTop sz="95407" autoAdjust="0"/>
  </p:normalViewPr>
  <p:slideViewPr>
    <p:cSldViewPr snapToGrid="0">
      <p:cViewPr varScale="1">
        <p:scale>
          <a:sx n="110" d="100"/>
          <a:sy n="110" d="100"/>
        </p:scale>
        <p:origin x="201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796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B66FE-AF5B-4518-8A97-F35BDA1B8378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6035D-85D6-498D-966C-6C598ED0E0C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130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30D0-A987-43CA-B40F-EECAF64504AC}" type="datetimeFigureOut">
              <a:rPr lang="es-MX" smtClean="0"/>
              <a:t>29/08/2024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51A59-BA73-4AD4-B5C7-4F0F48802FB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66429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566D-433B-4337-8419-B9A5F810575B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2B29-B9F6-4E65-B294-964825CBB51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566D-433B-4337-8419-B9A5F810575B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2B29-B9F6-4E65-B294-964825CBB51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03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566D-433B-4337-8419-B9A5F810575B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2B29-B9F6-4E65-B294-964825CBB51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079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7103AAB-78D6-457B-91DA-DB590EF08D2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045226" cy="6858000"/>
          </a:xfrm>
          <a:custGeom>
            <a:avLst/>
            <a:gdLst>
              <a:gd name="connsiteX0" fmla="*/ 0 w 6604000"/>
              <a:gd name="connsiteY0" fmla="*/ 0 h 6858000"/>
              <a:gd name="connsiteX1" fmla="*/ 6604000 w 6604000"/>
              <a:gd name="connsiteY1" fmla="*/ 0 h 6858000"/>
              <a:gd name="connsiteX2" fmla="*/ 6604000 w 6604000"/>
              <a:gd name="connsiteY2" fmla="*/ 6858000 h 6858000"/>
              <a:gd name="connsiteX3" fmla="*/ 0 w 6604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04000" h="6858000">
                <a:moveTo>
                  <a:pt x="0" y="0"/>
                </a:moveTo>
                <a:lnTo>
                  <a:pt x="6604000" y="0"/>
                </a:lnTo>
                <a:lnTo>
                  <a:pt x="6604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844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CF026C-D504-4CE8-85B5-41AB88AE9FD0}"/>
              </a:ext>
            </a:extLst>
          </p:cNvPr>
          <p:cNvSpPr/>
          <p:nvPr userDrawn="1"/>
        </p:nvSpPr>
        <p:spPr>
          <a:xfrm>
            <a:off x="5446060" y="0"/>
            <a:ext cx="3697941" cy="51502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F124E34-BF48-4895-8B78-E02A6897597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90571" y="1379314"/>
            <a:ext cx="3152633" cy="5478686"/>
          </a:xfrm>
          <a:custGeom>
            <a:avLst/>
            <a:gdLst>
              <a:gd name="connsiteX0" fmla="*/ 0 w 4203510"/>
              <a:gd name="connsiteY0" fmla="*/ 0 h 4073856"/>
              <a:gd name="connsiteX1" fmla="*/ 4203510 w 4203510"/>
              <a:gd name="connsiteY1" fmla="*/ 0 h 4073856"/>
              <a:gd name="connsiteX2" fmla="*/ 4203510 w 4203510"/>
              <a:gd name="connsiteY2" fmla="*/ 4073856 h 4073856"/>
              <a:gd name="connsiteX3" fmla="*/ 0 w 4203510"/>
              <a:gd name="connsiteY3" fmla="*/ 4073856 h 407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3510" h="4073856">
                <a:moveTo>
                  <a:pt x="0" y="0"/>
                </a:moveTo>
                <a:lnTo>
                  <a:pt x="4203510" y="0"/>
                </a:lnTo>
                <a:lnTo>
                  <a:pt x="4203510" y="4073856"/>
                </a:lnTo>
                <a:lnTo>
                  <a:pt x="0" y="407385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85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4951A15-00F6-4E4F-BD82-04E61003024B}"/>
              </a:ext>
            </a:extLst>
          </p:cNvPr>
          <p:cNvSpPr/>
          <p:nvPr userDrawn="1"/>
        </p:nvSpPr>
        <p:spPr>
          <a:xfrm>
            <a:off x="433669" y="0"/>
            <a:ext cx="8710332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3603B33-15A3-4636-A2BF-80496F4074E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65914" y="685748"/>
            <a:ext cx="3077344" cy="6172252"/>
          </a:xfrm>
          <a:custGeom>
            <a:avLst/>
            <a:gdLst>
              <a:gd name="connsiteX0" fmla="*/ 0 w 4180114"/>
              <a:gd name="connsiteY0" fmla="*/ 0 h 4746171"/>
              <a:gd name="connsiteX1" fmla="*/ 4180114 w 4180114"/>
              <a:gd name="connsiteY1" fmla="*/ 0 h 4746171"/>
              <a:gd name="connsiteX2" fmla="*/ 4180114 w 4180114"/>
              <a:gd name="connsiteY2" fmla="*/ 4746171 h 4746171"/>
              <a:gd name="connsiteX3" fmla="*/ 0 w 4180114"/>
              <a:gd name="connsiteY3" fmla="*/ 4746171 h 474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0114" h="4746171">
                <a:moveTo>
                  <a:pt x="0" y="0"/>
                </a:moveTo>
                <a:lnTo>
                  <a:pt x="4180114" y="0"/>
                </a:lnTo>
                <a:lnTo>
                  <a:pt x="4180114" y="4746171"/>
                </a:lnTo>
                <a:lnTo>
                  <a:pt x="0" y="474617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13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B115951-736A-456E-9F1C-C14EF196974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10749" y="3"/>
            <a:ext cx="3081130" cy="6135757"/>
          </a:xfrm>
          <a:custGeom>
            <a:avLst/>
            <a:gdLst>
              <a:gd name="connsiteX0" fmla="*/ 0 w 2793863"/>
              <a:gd name="connsiteY0" fmla="*/ 0 h 6291618"/>
              <a:gd name="connsiteX1" fmla="*/ 2793863 w 2793863"/>
              <a:gd name="connsiteY1" fmla="*/ 0 h 6291618"/>
              <a:gd name="connsiteX2" fmla="*/ 2793863 w 2793863"/>
              <a:gd name="connsiteY2" fmla="*/ 6291618 h 6291618"/>
              <a:gd name="connsiteX3" fmla="*/ 0 w 2793863"/>
              <a:gd name="connsiteY3" fmla="*/ 6291618 h 6291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3863" h="6291618">
                <a:moveTo>
                  <a:pt x="0" y="0"/>
                </a:moveTo>
                <a:lnTo>
                  <a:pt x="2793863" y="0"/>
                </a:lnTo>
                <a:lnTo>
                  <a:pt x="2793863" y="6291618"/>
                </a:lnTo>
                <a:lnTo>
                  <a:pt x="0" y="629161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221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E3E826C-00FF-49A1-AC3F-D7CBEC702783}"/>
              </a:ext>
            </a:extLst>
          </p:cNvPr>
          <p:cNvSpPr/>
          <p:nvPr userDrawn="1"/>
        </p:nvSpPr>
        <p:spPr>
          <a:xfrm>
            <a:off x="0" y="0"/>
            <a:ext cx="2564296" cy="490330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0A044FB-9D95-4950-A4AE-D70D7D82B77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2116" y="1111606"/>
            <a:ext cx="2267738" cy="4979424"/>
          </a:xfrm>
          <a:custGeom>
            <a:avLst/>
            <a:gdLst>
              <a:gd name="connsiteX0" fmla="*/ 0 w 3600735"/>
              <a:gd name="connsiteY0" fmla="*/ 0 h 2531406"/>
              <a:gd name="connsiteX1" fmla="*/ 3600735 w 3600735"/>
              <a:gd name="connsiteY1" fmla="*/ 0 h 2531406"/>
              <a:gd name="connsiteX2" fmla="*/ 3600735 w 3600735"/>
              <a:gd name="connsiteY2" fmla="*/ 2531406 h 2531406"/>
              <a:gd name="connsiteX3" fmla="*/ 0 w 3600735"/>
              <a:gd name="connsiteY3" fmla="*/ 2531406 h 2531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735" h="2531406">
                <a:moveTo>
                  <a:pt x="0" y="0"/>
                </a:moveTo>
                <a:lnTo>
                  <a:pt x="3600735" y="0"/>
                </a:lnTo>
                <a:lnTo>
                  <a:pt x="3600735" y="2531406"/>
                </a:lnTo>
                <a:lnTo>
                  <a:pt x="0" y="253140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3A9F97F-4BB9-4089-A9D7-FCB3E28F7E5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58818" y="1111606"/>
            <a:ext cx="5685182" cy="2531406"/>
          </a:xfrm>
          <a:custGeom>
            <a:avLst/>
            <a:gdLst>
              <a:gd name="connsiteX0" fmla="*/ 0 w 3600735"/>
              <a:gd name="connsiteY0" fmla="*/ 0 h 2531406"/>
              <a:gd name="connsiteX1" fmla="*/ 3600735 w 3600735"/>
              <a:gd name="connsiteY1" fmla="*/ 0 h 2531406"/>
              <a:gd name="connsiteX2" fmla="*/ 3600735 w 3600735"/>
              <a:gd name="connsiteY2" fmla="*/ 2531406 h 2531406"/>
              <a:gd name="connsiteX3" fmla="*/ 0 w 3600735"/>
              <a:gd name="connsiteY3" fmla="*/ 2531406 h 2531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735" h="2531406">
                <a:moveTo>
                  <a:pt x="0" y="0"/>
                </a:moveTo>
                <a:lnTo>
                  <a:pt x="3600735" y="0"/>
                </a:lnTo>
                <a:lnTo>
                  <a:pt x="3600735" y="2531406"/>
                </a:lnTo>
                <a:lnTo>
                  <a:pt x="0" y="253140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28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CF026C-D504-4CE8-85B5-41AB88AE9FD0}"/>
              </a:ext>
            </a:extLst>
          </p:cNvPr>
          <p:cNvSpPr/>
          <p:nvPr userDrawn="1"/>
        </p:nvSpPr>
        <p:spPr>
          <a:xfrm>
            <a:off x="0" y="0"/>
            <a:ext cx="4136572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C40D349-5AB1-46A5-A0DC-A0187F309B3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83974" y="1416824"/>
            <a:ext cx="7245626" cy="2837124"/>
          </a:xfrm>
          <a:custGeom>
            <a:avLst/>
            <a:gdLst>
              <a:gd name="connsiteX0" fmla="*/ 0 w 6269318"/>
              <a:gd name="connsiteY0" fmla="*/ 0 h 4073856"/>
              <a:gd name="connsiteX1" fmla="*/ 6269318 w 6269318"/>
              <a:gd name="connsiteY1" fmla="*/ 0 h 4073856"/>
              <a:gd name="connsiteX2" fmla="*/ 6269318 w 6269318"/>
              <a:gd name="connsiteY2" fmla="*/ 4073856 h 4073856"/>
              <a:gd name="connsiteX3" fmla="*/ 0 w 6269318"/>
              <a:gd name="connsiteY3" fmla="*/ 4073856 h 407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69318" h="4073856">
                <a:moveTo>
                  <a:pt x="0" y="0"/>
                </a:moveTo>
                <a:lnTo>
                  <a:pt x="6269318" y="0"/>
                </a:lnTo>
                <a:lnTo>
                  <a:pt x="6269318" y="4073856"/>
                </a:lnTo>
                <a:lnTo>
                  <a:pt x="0" y="407385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012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BB6F61F-B6F7-42EA-B7A7-4F2437B9758B}"/>
              </a:ext>
            </a:extLst>
          </p:cNvPr>
          <p:cNvSpPr/>
          <p:nvPr userDrawn="1"/>
        </p:nvSpPr>
        <p:spPr>
          <a:xfrm>
            <a:off x="1" y="0"/>
            <a:ext cx="514349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951A15-00F6-4E4F-BD82-04E61003024B}"/>
              </a:ext>
            </a:extLst>
          </p:cNvPr>
          <p:cNvSpPr/>
          <p:nvPr userDrawn="1"/>
        </p:nvSpPr>
        <p:spPr>
          <a:xfrm>
            <a:off x="5143501" y="0"/>
            <a:ext cx="4000502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24D116C-FF9B-429D-899C-D414D351A6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19462" y="1325218"/>
            <a:ext cx="2524539" cy="5532783"/>
          </a:xfrm>
          <a:custGeom>
            <a:avLst/>
            <a:gdLst>
              <a:gd name="connsiteX0" fmla="*/ 0 w 3784979"/>
              <a:gd name="connsiteY0" fmla="*/ 0 h 5829481"/>
              <a:gd name="connsiteX1" fmla="*/ 3784979 w 3784979"/>
              <a:gd name="connsiteY1" fmla="*/ 0 h 5829481"/>
              <a:gd name="connsiteX2" fmla="*/ 3784979 w 3784979"/>
              <a:gd name="connsiteY2" fmla="*/ 5829481 h 5829481"/>
              <a:gd name="connsiteX3" fmla="*/ 0 w 3784979"/>
              <a:gd name="connsiteY3" fmla="*/ 5829481 h 5829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4979" h="5829481">
                <a:moveTo>
                  <a:pt x="0" y="0"/>
                </a:moveTo>
                <a:lnTo>
                  <a:pt x="3784979" y="0"/>
                </a:lnTo>
                <a:lnTo>
                  <a:pt x="3784979" y="5829481"/>
                </a:lnTo>
                <a:lnTo>
                  <a:pt x="0" y="582948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" name="Freeform: Shape 9">
            <a:extLst>
              <a:ext uri="{FF2B5EF4-FFF2-40B4-BE49-F238E27FC236}">
                <a16:creationId xmlns:a16="http://schemas.microsoft.com/office/drawing/2014/main" id="{924D116C-FF9B-429D-899C-D414D351A64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94923" y="1325218"/>
            <a:ext cx="2524539" cy="5532783"/>
          </a:xfrm>
          <a:custGeom>
            <a:avLst/>
            <a:gdLst>
              <a:gd name="connsiteX0" fmla="*/ 0 w 3784979"/>
              <a:gd name="connsiteY0" fmla="*/ 0 h 5829481"/>
              <a:gd name="connsiteX1" fmla="*/ 3784979 w 3784979"/>
              <a:gd name="connsiteY1" fmla="*/ 0 h 5829481"/>
              <a:gd name="connsiteX2" fmla="*/ 3784979 w 3784979"/>
              <a:gd name="connsiteY2" fmla="*/ 5829481 h 5829481"/>
              <a:gd name="connsiteX3" fmla="*/ 0 w 3784979"/>
              <a:gd name="connsiteY3" fmla="*/ 5829481 h 5829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4979" h="5829481">
                <a:moveTo>
                  <a:pt x="0" y="0"/>
                </a:moveTo>
                <a:lnTo>
                  <a:pt x="3784979" y="0"/>
                </a:lnTo>
                <a:lnTo>
                  <a:pt x="3784979" y="5829481"/>
                </a:lnTo>
                <a:lnTo>
                  <a:pt x="0" y="582948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430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ACF026C-D504-4CE8-85B5-41AB88AE9FD0}"/>
              </a:ext>
            </a:extLst>
          </p:cNvPr>
          <p:cNvSpPr/>
          <p:nvPr userDrawn="1"/>
        </p:nvSpPr>
        <p:spPr>
          <a:xfrm>
            <a:off x="0" y="0"/>
            <a:ext cx="4136572" cy="61092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F724CE6-9F8E-47D8-A786-E26B1A46A5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0448" y="742123"/>
            <a:ext cx="2095397" cy="2517913"/>
          </a:xfrm>
          <a:custGeom>
            <a:avLst/>
            <a:gdLst>
              <a:gd name="connsiteX0" fmla="*/ 0 w 2793863"/>
              <a:gd name="connsiteY0" fmla="*/ 0 h 4073856"/>
              <a:gd name="connsiteX1" fmla="*/ 2793863 w 2793863"/>
              <a:gd name="connsiteY1" fmla="*/ 0 h 4073856"/>
              <a:gd name="connsiteX2" fmla="*/ 2793863 w 2793863"/>
              <a:gd name="connsiteY2" fmla="*/ 4073856 h 4073856"/>
              <a:gd name="connsiteX3" fmla="*/ 0 w 2793863"/>
              <a:gd name="connsiteY3" fmla="*/ 4073856 h 407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3863" h="4073856">
                <a:moveTo>
                  <a:pt x="0" y="0"/>
                </a:moveTo>
                <a:lnTo>
                  <a:pt x="2793863" y="0"/>
                </a:lnTo>
                <a:lnTo>
                  <a:pt x="2793863" y="4073856"/>
                </a:lnTo>
                <a:lnTo>
                  <a:pt x="0" y="407385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E2EA323-3D07-4191-8884-7AEB2301BAD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46167" y="742122"/>
            <a:ext cx="2095397" cy="6115878"/>
          </a:xfrm>
          <a:custGeom>
            <a:avLst/>
            <a:gdLst>
              <a:gd name="connsiteX0" fmla="*/ 0 w 2793863"/>
              <a:gd name="connsiteY0" fmla="*/ 0 h 4073856"/>
              <a:gd name="connsiteX1" fmla="*/ 2793863 w 2793863"/>
              <a:gd name="connsiteY1" fmla="*/ 0 h 4073856"/>
              <a:gd name="connsiteX2" fmla="*/ 2793863 w 2793863"/>
              <a:gd name="connsiteY2" fmla="*/ 4073856 h 4073856"/>
              <a:gd name="connsiteX3" fmla="*/ 0 w 2793863"/>
              <a:gd name="connsiteY3" fmla="*/ 4073856 h 407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3863" h="4073856">
                <a:moveTo>
                  <a:pt x="0" y="0"/>
                </a:moveTo>
                <a:lnTo>
                  <a:pt x="2793863" y="0"/>
                </a:lnTo>
                <a:lnTo>
                  <a:pt x="2793863" y="4073856"/>
                </a:lnTo>
                <a:lnTo>
                  <a:pt x="0" y="407385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" name="Freeform: Shape 11">
            <a:extLst>
              <a:ext uri="{FF2B5EF4-FFF2-40B4-BE49-F238E27FC236}">
                <a16:creationId xmlns:a16="http://schemas.microsoft.com/office/drawing/2014/main" id="{BF724CE6-9F8E-47D8-A786-E26B1A46A55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991886" y="742122"/>
            <a:ext cx="3615403" cy="2517912"/>
          </a:xfrm>
          <a:custGeom>
            <a:avLst/>
            <a:gdLst>
              <a:gd name="connsiteX0" fmla="*/ 0 w 2793863"/>
              <a:gd name="connsiteY0" fmla="*/ 0 h 4073856"/>
              <a:gd name="connsiteX1" fmla="*/ 2793863 w 2793863"/>
              <a:gd name="connsiteY1" fmla="*/ 0 h 4073856"/>
              <a:gd name="connsiteX2" fmla="*/ 2793863 w 2793863"/>
              <a:gd name="connsiteY2" fmla="*/ 4073856 h 4073856"/>
              <a:gd name="connsiteX3" fmla="*/ 0 w 2793863"/>
              <a:gd name="connsiteY3" fmla="*/ 4073856 h 407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3863" h="4073856">
                <a:moveTo>
                  <a:pt x="0" y="0"/>
                </a:moveTo>
                <a:lnTo>
                  <a:pt x="2793863" y="0"/>
                </a:lnTo>
                <a:lnTo>
                  <a:pt x="2793863" y="4073856"/>
                </a:lnTo>
                <a:lnTo>
                  <a:pt x="0" y="407385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47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566D-433B-4337-8419-B9A5F810575B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2B29-B9F6-4E65-B294-964825CBB51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8221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3E826C-00FF-49A1-AC3F-D7CBEC702783}"/>
              </a:ext>
            </a:extLst>
          </p:cNvPr>
          <p:cNvSpPr/>
          <p:nvPr userDrawn="1"/>
        </p:nvSpPr>
        <p:spPr>
          <a:xfrm>
            <a:off x="5453716" y="0"/>
            <a:ext cx="3690284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D7D9940-D5AD-4218-B6E2-AAA4DFE528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212904"/>
            <a:ext cx="4241414" cy="2531406"/>
          </a:xfrm>
          <a:custGeom>
            <a:avLst/>
            <a:gdLst>
              <a:gd name="connsiteX0" fmla="*/ 0 w 3716160"/>
              <a:gd name="connsiteY0" fmla="*/ 0 h 2531406"/>
              <a:gd name="connsiteX1" fmla="*/ 3716160 w 3716160"/>
              <a:gd name="connsiteY1" fmla="*/ 0 h 2531406"/>
              <a:gd name="connsiteX2" fmla="*/ 3716160 w 3716160"/>
              <a:gd name="connsiteY2" fmla="*/ 2531406 h 2531406"/>
              <a:gd name="connsiteX3" fmla="*/ 0 w 3716160"/>
              <a:gd name="connsiteY3" fmla="*/ 2531406 h 2531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6160" h="2531406">
                <a:moveTo>
                  <a:pt x="0" y="0"/>
                </a:moveTo>
                <a:lnTo>
                  <a:pt x="3716160" y="0"/>
                </a:lnTo>
                <a:lnTo>
                  <a:pt x="3716160" y="2531406"/>
                </a:lnTo>
                <a:lnTo>
                  <a:pt x="0" y="253140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28D7161-2AAB-4541-8731-5E5061E30FE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85812" y="1234438"/>
            <a:ext cx="1824107" cy="2531406"/>
          </a:xfrm>
          <a:custGeom>
            <a:avLst/>
            <a:gdLst>
              <a:gd name="connsiteX0" fmla="*/ 0 w 2432142"/>
              <a:gd name="connsiteY0" fmla="*/ 0 h 2531406"/>
              <a:gd name="connsiteX1" fmla="*/ 2432142 w 2432142"/>
              <a:gd name="connsiteY1" fmla="*/ 0 h 2531406"/>
              <a:gd name="connsiteX2" fmla="*/ 2432142 w 2432142"/>
              <a:gd name="connsiteY2" fmla="*/ 2531406 h 2531406"/>
              <a:gd name="connsiteX3" fmla="*/ 0 w 2432142"/>
              <a:gd name="connsiteY3" fmla="*/ 2531406 h 2531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2142" h="2531406">
                <a:moveTo>
                  <a:pt x="0" y="0"/>
                </a:moveTo>
                <a:lnTo>
                  <a:pt x="2432142" y="0"/>
                </a:lnTo>
                <a:lnTo>
                  <a:pt x="2432142" y="2531406"/>
                </a:lnTo>
                <a:lnTo>
                  <a:pt x="0" y="253140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662F70E6-DFB2-4E6A-B134-28BA560462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54315" y="1234438"/>
            <a:ext cx="1824107" cy="4994084"/>
          </a:xfrm>
          <a:custGeom>
            <a:avLst/>
            <a:gdLst>
              <a:gd name="connsiteX0" fmla="*/ 0 w 2432142"/>
              <a:gd name="connsiteY0" fmla="*/ 0 h 2531406"/>
              <a:gd name="connsiteX1" fmla="*/ 2432142 w 2432142"/>
              <a:gd name="connsiteY1" fmla="*/ 0 h 2531406"/>
              <a:gd name="connsiteX2" fmla="*/ 2432142 w 2432142"/>
              <a:gd name="connsiteY2" fmla="*/ 2531406 h 2531406"/>
              <a:gd name="connsiteX3" fmla="*/ 0 w 2432142"/>
              <a:gd name="connsiteY3" fmla="*/ 2531406 h 2531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2142" h="2531406">
                <a:moveTo>
                  <a:pt x="0" y="0"/>
                </a:moveTo>
                <a:lnTo>
                  <a:pt x="2432142" y="0"/>
                </a:lnTo>
                <a:lnTo>
                  <a:pt x="2432142" y="2531406"/>
                </a:lnTo>
                <a:lnTo>
                  <a:pt x="0" y="253140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075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CF026C-D504-4CE8-85B5-41AB88AE9FD0}"/>
              </a:ext>
            </a:extLst>
          </p:cNvPr>
          <p:cNvSpPr/>
          <p:nvPr userDrawn="1"/>
        </p:nvSpPr>
        <p:spPr>
          <a:xfrm>
            <a:off x="0" y="2389252"/>
            <a:ext cx="4136572" cy="44687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9A16EDA-D34A-4F51-91FE-26EBEA7A26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68286" y="0"/>
            <a:ext cx="5564967" cy="4055165"/>
          </a:xfrm>
          <a:custGeom>
            <a:avLst/>
            <a:gdLst>
              <a:gd name="connsiteX0" fmla="*/ 0 w 3519973"/>
              <a:gd name="connsiteY0" fmla="*/ 0 h 6209731"/>
              <a:gd name="connsiteX1" fmla="*/ 3519973 w 3519973"/>
              <a:gd name="connsiteY1" fmla="*/ 0 h 6209731"/>
              <a:gd name="connsiteX2" fmla="*/ 3519973 w 3519973"/>
              <a:gd name="connsiteY2" fmla="*/ 6209731 h 6209731"/>
              <a:gd name="connsiteX3" fmla="*/ 0 w 3519973"/>
              <a:gd name="connsiteY3" fmla="*/ 6209731 h 6209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9973" h="6209731">
                <a:moveTo>
                  <a:pt x="0" y="0"/>
                </a:moveTo>
                <a:lnTo>
                  <a:pt x="3519973" y="0"/>
                </a:lnTo>
                <a:lnTo>
                  <a:pt x="3519973" y="6209731"/>
                </a:lnTo>
                <a:lnTo>
                  <a:pt x="0" y="620973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0384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3A86389-B12E-461D-8736-F4D5A7C2D6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42422" y="655093"/>
            <a:ext cx="3501578" cy="5622878"/>
          </a:xfrm>
          <a:custGeom>
            <a:avLst/>
            <a:gdLst>
              <a:gd name="connsiteX0" fmla="*/ 0 w 3794816"/>
              <a:gd name="connsiteY0" fmla="*/ 0 h 5622878"/>
              <a:gd name="connsiteX1" fmla="*/ 3794816 w 3794816"/>
              <a:gd name="connsiteY1" fmla="*/ 0 h 5622878"/>
              <a:gd name="connsiteX2" fmla="*/ 3794816 w 3794816"/>
              <a:gd name="connsiteY2" fmla="*/ 5622878 h 5622878"/>
              <a:gd name="connsiteX3" fmla="*/ 0 w 3794816"/>
              <a:gd name="connsiteY3" fmla="*/ 5622878 h 5622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4816" h="5622878">
                <a:moveTo>
                  <a:pt x="0" y="0"/>
                </a:moveTo>
                <a:lnTo>
                  <a:pt x="3794816" y="0"/>
                </a:lnTo>
                <a:lnTo>
                  <a:pt x="3794816" y="5622878"/>
                </a:lnTo>
                <a:lnTo>
                  <a:pt x="0" y="562287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458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CDABAFC-776C-462F-9971-AC90ED819EB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41315" y="1337311"/>
            <a:ext cx="3918313" cy="4073856"/>
          </a:xfrm>
          <a:custGeom>
            <a:avLst/>
            <a:gdLst>
              <a:gd name="connsiteX0" fmla="*/ 0 w 2785621"/>
              <a:gd name="connsiteY0" fmla="*/ 0 h 4073856"/>
              <a:gd name="connsiteX1" fmla="*/ 2785621 w 2785621"/>
              <a:gd name="connsiteY1" fmla="*/ 0 h 4073856"/>
              <a:gd name="connsiteX2" fmla="*/ 2785621 w 2785621"/>
              <a:gd name="connsiteY2" fmla="*/ 4073856 h 4073856"/>
              <a:gd name="connsiteX3" fmla="*/ 0 w 2785621"/>
              <a:gd name="connsiteY3" fmla="*/ 4073856 h 407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5621" h="4073856">
                <a:moveTo>
                  <a:pt x="0" y="0"/>
                </a:moveTo>
                <a:lnTo>
                  <a:pt x="2785621" y="0"/>
                </a:lnTo>
                <a:lnTo>
                  <a:pt x="2785621" y="4073856"/>
                </a:lnTo>
                <a:lnTo>
                  <a:pt x="0" y="407385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6895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E3E826C-00FF-49A1-AC3F-D7CBEC702783}"/>
              </a:ext>
            </a:extLst>
          </p:cNvPr>
          <p:cNvSpPr/>
          <p:nvPr userDrawn="1"/>
        </p:nvSpPr>
        <p:spPr>
          <a:xfrm>
            <a:off x="0" y="0"/>
            <a:ext cx="413467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A676A8A-EAF8-4975-A7CB-449453A9DE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24340" y="1214651"/>
            <a:ext cx="5168348" cy="2853766"/>
          </a:xfrm>
          <a:custGeom>
            <a:avLst/>
            <a:gdLst>
              <a:gd name="connsiteX0" fmla="*/ 0 w 8916537"/>
              <a:gd name="connsiteY0" fmla="*/ 0 h 2627329"/>
              <a:gd name="connsiteX1" fmla="*/ 8916537 w 8916537"/>
              <a:gd name="connsiteY1" fmla="*/ 0 h 2627329"/>
              <a:gd name="connsiteX2" fmla="*/ 8916537 w 8916537"/>
              <a:gd name="connsiteY2" fmla="*/ 2627329 h 2627329"/>
              <a:gd name="connsiteX3" fmla="*/ 0 w 8916537"/>
              <a:gd name="connsiteY3" fmla="*/ 2627329 h 2627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16537" h="2627329">
                <a:moveTo>
                  <a:pt x="0" y="0"/>
                </a:moveTo>
                <a:lnTo>
                  <a:pt x="8916537" y="0"/>
                </a:lnTo>
                <a:lnTo>
                  <a:pt x="8916537" y="2627329"/>
                </a:lnTo>
                <a:lnTo>
                  <a:pt x="0" y="262732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77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771901" y="2080594"/>
            <a:ext cx="5372100" cy="477740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5944C8B-5E42-49FD-A063-520EF930982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997767" y="0"/>
            <a:ext cx="3071191" cy="5459896"/>
          </a:xfrm>
          <a:custGeom>
            <a:avLst/>
            <a:gdLst>
              <a:gd name="connsiteX0" fmla="*/ 0 w 2309353"/>
              <a:gd name="connsiteY0" fmla="*/ 0 h 5424985"/>
              <a:gd name="connsiteX1" fmla="*/ 2309353 w 2309353"/>
              <a:gd name="connsiteY1" fmla="*/ 0 h 5424985"/>
              <a:gd name="connsiteX2" fmla="*/ 2309353 w 2309353"/>
              <a:gd name="connsiteY2" fmla="*/ 5424985 h 5424985"/>
              <a:gd name="connsiteX3" fmla="*/ 0 w 2309353"/>
              <a:gd name="connsiteY3" fmla="*/ 5424985 h 5424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9353" h="5424985">
                <a:moveTo>
                  <a:pt x="0" y="0"/>
                </a:moveTo>
                <a:lnTo>
                  <a:pt x="2309353" y="0"/>
                </a:lnTo>
                <a:lnTo>
                  <a:pt x="2309353" y="5424985"/>
                </a:lnTo>
                <a:lnTo>
                  <a:pt x="0" y="542498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562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BB6F61F-B6F7-42EA-B7A7-4F2437B9758B}"/>
              </a:ext>
            </a:extLst>
          </p:cNvPr>
          <p:cNvSpPr/>
          <p:nvPr userDrawn="1"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951A15-00F6-4E4F-BD82-04E61003024B}"/>
              </a:ext>
            </a:extLst>
          </p:cNvPr>
          <p:cNvSpPr/>
          <p:nvPr userDrawn="1"/>
        </p:nvSpPr>
        <p:spPr>
          <a:xfrm>
            <a:off x="4572001" y="0"/>
            <a:ext cx="457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72001" y="914400"/>
            <a:ext cx="3081338" cy="5943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8734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E747546-AA01-4DE5-A50A-1B9061F063D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60404" y="1390726"/>
            <a:ext cx="2846112" cy="5467274"/>
          </a:xfrm>
          <a:custGeom>
            <a:avLst/>
            <a:gdLst>
              <a:gd name="connsiteX0" fmla="*/ 0 w 3794816"/>
              <a:gd name="connsiteY0" fmla="*/ 0 h 2773907"/>
              <a:gd name="connsiteX1" fmla="*/ 3794816 w 3794816"/>
              <a:gd name="connsiteY1" fmla="*/ 0 h 2773907"/>
              <a:gd name="connsiteX2" fmla="*/ 3794816 w 3794816"/>
              <a:gd name="connsiteY2" fmla="*/ 2773907 h 2773907"/>
              <a:gd name="connsiteX3" fmla="*/ 0 w 3794816"/>
              <a:gd name="connsiteY3" fmla="*/ 2773907 h 2773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4816" h="2773907">
                <a:moveTo>
                  <a:pt x="0" y="0"/>
                </a:moveTo>
                <a:lnTo>
                  <a:pt x="3794816" y="0"/>
                </a:lnTo>
                <a:lnTo>
                  <a:pt x="3794816" y="2773907"/>
                </a:lnTo>
                <a:lnTo>
                  <a:pt x="0" y="277390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B6F61F-B6F7-42EA-B7A7-4F2437B9758B}"/>
              </a:ext>
            </a:extLst>
          </p:cNvPr>
          <p:cNvSpPr/>
          <p:nvPr userDrawn="1"/>
        </p:nvSpPr>
        <p:spPr>
          <a:xfrm>
            <a:off x="516836" y="3"/>
            <a:ext cx="8627165" cy="617551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6619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ACF026C-D504-4CE8-85B5-41AB88AE9FD0}"/>
              </a:ext>
            </a:extLst>
          </p:cNvPr>
          <p:cNvSpPr/>
          <p:nvPr userDrawn="1"/>
        </p:nvSpPr>
        <p:spPr>
          <a:xfrm>
            <a:off x="2" y="0"/>
            <a:ext cx="8716617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811F4070-9856-4584-BEC2-0A75FCE1730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29608" y="3392560"/>
            <a:ext cx="5814392" cy="2703443"/>
          </a:xfrm>
          <a:custGeom>
            <a:avLst/>
            <a:gdLst>
              <a:gd name="connsiteX0" fmla="*/ 0 w 2793863"/>
              <a:gd name="connsiteY0" fmla="*/ 0 h 4688330"/>
              <a:gd name="connsiteX1" fmla="*/ 2793863 w 2793863"/>
              <a:gd name="connsiteY1" fmla="*/ 0 h 4688330"/>
              <a:gd name="connsiteX2" fmla="*/ 2793863 w 2793863"/>
              <a:gd name="connsiteY2" fmla="*/ 4688330 h 4688330"/>
              <a:gd name="connsiteX3" fmla="*/ 0 w 2793863"/>
              <a:gd name="connsiteY3" fmla="*/ 4688330 h 4688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3863" h="4688330">
                <a:moveTo>
                  <a:pt x="0" y="0"/>
                </a:moveTo>
                <a:lnTo>
                  <a:pt x="2793863" y="0"/>
                </a:lnTo>
                <a:lnTo>
                  <a:pt x="2793863" y="4688330"/>
                </a:lnTo>
                <a:lnTo>
                  <a:pt x="0" y="468833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" name="Picture Placeholder 5"/>
          <p:cNvSpPr>
            <a:spLocks noGrp="1"/>
          </p:cNvSpPr>
          <p:nvPr>
            <p:ph type="pic" sz="quarter" idx="4294967295"/>
          </p:nvPr>
        </p:nvSpPr>
        <p:spPr>
          <a:xfrm>
            <a:off x="719109" y="0"/>
            <a:ext cx="2451475" cy="6096000"/>
          </a:xfrm>
        </p:spPr>
      </p:sp>
    </p:spTree>
    <p:extLst>
      <p:ext uri="{BB962C8B-B14F-4D97-AF65-F5344CB8AC3E}">
        <p14:creationId xmlns:p14="http://schemas.microsoft.com/office/powerpoint/2010/main" val="11490659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951A15-00F6-4E4F-BD82-04E61003024B}"/>
              </a:ext>
            </a:extLst>
          </p:cNvPr>
          <p:cNvSpPr/>
          <p:nvPr userDrawn="1"/>
        </p:nvSpPr>
        <p:spPr>
          <a:xfrm>
            <a:off x="6888256" y="3186956"/>
            <a:ext cx="2255744" cy="3039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2C51DFF-6CB7-477C-91B3-5E57124C68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3784" y="1325217"/>
            <a:ext cx="2795636" cy="4200940"/>
          </a:xfrm>
          <a:custGeom>
            <a:avLst/>
            <a:gdLst>
              <a:gd name="connsiteX0" fmla="*/ 0 w 4180114"/>
              <a:gd name="connsiteY0" fmla="*/ 0 h 5434508"/>
              <a:gd name="connsiteX1" fmla="*/ 4180114 w 4180114"/>
              <a:gd name="connsiteY1" fmla="*/ 0 h 5434508"/>
              <a:gd name="connsiteX2" fmla="*/ 4180114 w 4180114"/>
              <a:gd name="connsiteY2" fmla="*/ 5434508 h 5434508"/>
              <a:gd name="connsiteX3" fmla="*/ 0 w 4180114"/>
              <a:gd name="connsiteY3" fmla="*/ 5434508 h 5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0114" h="5434508">
                <a:moveTo>
                  <a:pt x="0" y="0"/>
                </a:moveTo>
                <a:lnTo>
                  <a:pt x="4180114" y="0"/>
                </a:lnTo>
                <a:lnTo>
                  <a:pt x="4180114" y="5434508"/>
                </a:lnTo>
                <a:lnTo>
                  <a:pt x="0" y="543450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B6F61F-B6F7-42EA-B7A7-4F2437B9758B}"/>
              </a:ext>
            </a:extLst>
          </p:cNvPr>
          <p:cNvSpPr/>
          <p:nvPr userDrawn="1"/>
        </p:nvSpPr>
        <p:spPr>
          <a:xfrm>
            <a:off x="516836" y="1325217"/>
            <a:ext cx="5277677" cy="42009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0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566D-433B-4337-8419-B9A5F810575B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2B29-B9F6-4E65-B294-964825CBB51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955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7F446DA-9595-4151-9834-449A1922EF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04862" y="1187121"/>
            <a:ext cx="3766361" cy="2921055"/>
          </a:xfrm>
          <a:custGeom>
            <a:avLst/>
            <a:gdLst>
              <a:gd name="connsiteX0" fmla="*/ 0 w 8693967"/>
              <a:gd name="connsiteY0" fmla="*/ 0 h 2531406"/>
              <a:gd name="connsiteX1" fmla="*/ 8693967 w 8693967"/>
              <a:gd name="connsiteY1" fmla="*/ 0 h 2531406"/>
              <a:gd name="connsiteX2" fmla="*/ 8693967 w 8693967"/>
              <a:gd name="connsiteY2" fmla="*/ 2531406 h 2531406"/>
              <a:gd name="connsiteX3" fmla="*/ 0 w 8693967"/>
              <a:gd name="connsiteY3" fmla="*/ 2531406 h 2531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93967" h="2531406">
                <a:moveTo>
                  <a:pt x="0" y="0"/>
                </a:moveTo>
                <a:lnTo>
                  <a:pt x="8693967" y="0"/>
                </a:lnTo>
                <a:lnTo>
                  <a:pt x="8693967" y="2531406"/>
                </a:lnTo>
                <a:lnTo>
                  <a:pt x="0" y="253140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117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001660" y="2054088"/>
            <a:ext cx="2839929" cy="3432313"/>
          </a:xfrm>
          <a:custGeom>
            <a:avLst/>
            <a:gdLst>
              <a:gd name="connsiteX0" fmla="*/ 0 w 3786572"/>
              <a:gd name="connsiteY0" fmla="*/ 0 h 5446059"/>
              <a:gd name="connsiteX1" fmla="*/ 3786572 w 3786572"/>
              <a:gd name="connsiteY1" fmla="*/ 0 h 5446059"/>
              <a:gd name="connsiteX2" fmla="*/ 3786572 w 3786572"/>
              <a:gd name="connsiteY2" fmla="*/ 5446059 h 5446059"/>
              <a:gd name="connsiteX3" fmla="*/ 0 w 3786572"/>
              <a:gd name="connsiteY3" fmla="*/ 5446059 h 5446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6572" h="5446059">
                <a:moveTo>
                  <a:pt x="0" y="0"/>
                </a:moveTo>
                <a:lnTo>
                  <a:pt x="3786572" y="0"/>
                </a:lnTo>
                <a:lnTo>
                  <a:pt x="3786572" y="5446059"/>
                </a:lnTo>
                <a:lnTo>
                  <a:pt x="0" y="544605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6222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" y="3281082"/>
            <a:ext cx="4568639" cy="35769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439087" y="1370383"/>
            <a:ext cx="4346762" cy="3203469"/>
          </a:xfrm>
          <a:custGeom>
            <a:avLst/>
            <a:gdLst>
              <a:gd name="connsiteX0" fmla="*/ 0 w 5795683"/>
              <a:gd name="connsiteY0" fmla="*/ 0 h 3203469"/>
              <a:gd name="connsiteX1" fmla="*/ 5795683 w 5795683"/>
              <a:gd name="connsiteY1" fmla="*/ 0 h 3203469"/>
              <a:gd name="connsiteX2" fmla="*/ 5795683 w 5795683"/>
              <a:gd name="connsiteY2" fmla="*/ 3203469 h 3203469"/>
              <a:gd name="connsiteX3" fmla="*/ 0 w 5795683"/>
              <a:gd name="connsiteY3" fmla="*/ 3203469 h 3203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95683" h="3203469">
                <a:moveTo>
                  <a:pt x="0" y="0"/>
                </a:moveTo>
                <a:lnTo>
                  <a:pt x="5795683" y="0"/>
                </a:lnTo>
                <a:lnTo>
                  <a:pt x="5795683" y="3203469"/>
                </a:lnTo>
                <a:lnTo>
                  <a:pt x="0" y="320346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442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013792" y="0"/>
            <a:ext cx="8130209" cy="408167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224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951A15-00F6-4E4F-BD82-04E61003024B}"/>
              </a:ext>
            </a:extLst>
          </p:cNvPr>
          <p:cNvSpPr/>
          <p:nvPr userDrawn="1"/>
        </p:nvSpPr>
        <p:spPr>
          <a:xfrm>
            <a:off x="7146236" y="3186956"/>
            <a:ext cx="1997765" cy="3671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158409" y="0"/>
            <a:ext cx="2981895" cy="614838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3177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134254" y="3"/>
            <a:ext cx="1967349" cy="3213847"/>
          </a:xfrm>
          <a:custGeom>
            <a:avLst/>
            <a:gdLst>
              <a:gd name="connsiteX0" fmla="*/ 0 w 2623132"/>
              <a:gd name="connsiteY0" fmla="*/ 0 h 3213847"/>
              <a:gd name="connsiteX1" fmla="*/ 2623132 w 2623132"/>
              <a:gd name="connsiteY1" fmla="*/ 0 h 3213847"/>
              <a:gd name="connsiteX2" fmla="*/ 2623132 w 2623132"/>
              <a:gd name="connsiteY2" fmla="*/ 3213847 h 3213847"/>
              <a:gd name="connsiteX3" fmla="*/ 0 w 2623132"/>
              <a:gd name="connsiteY3" fmla="*/ 3213847 h 321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3132" h="3213847">
                <a:moveTo>
                  <a:pt x="0" y="0"/>
                </a:moveTo>
                <a:lnTo>
                  <a:pt x="2623132" y="0"/>
                </a:lnTo>
                <a:lnTo>
                  <a:pt x="2623132" y="3213847"/>
                </a:lnTo>
                <a:lnTo>
                  <a:pt x="0" y="32138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1" y="3726828"/>
            <a:ext cx="3741644" cy="3131172"/>
          </a:xfrm>
          <a:custGeom>
            <a:avLst/>
            <a:gdLst>
              <a:gd name="connsiteX0" fmla="*/ 0 w 4988859"/>
              <a:gd name="connsiteY0" fmla="*/ 0 h 3131172"/>
              <a:gd name="connsiteX1" fmla="*/ 4988859 w 4988859"/>
              <a:gd name="connsiteY1" fmla="*/ 0 h 3131172"/>
              <a:gd name="connsiteX2" fmla="*/ 4988859 w 4988859"/>
              <a:gd name="connsiteY2" fmla="*/ 3131172 h 3131172"/>
              <a:gd name="connsiteX3" fmla="*/ 0 w 4988859"/>
              <a:gd name="connsiteY3" fmla="*/ 3131172 h 313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88859" h="3131172">
                <a:moveTo>
                  <a:pt x="0" y="0"/>
                </a:moveTo>
                <a:lnTo>
                  <a:pt x="4988859" y="0"/>
                </a:lnTo>
                <a:lnTo>
                  <a:pt x="4988859" y="3131172"/>
                </a:lnTo>
                <a:lnTo>
                  <a:pt x="0" y="313117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106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B6F61F-B6F7-42EA-B7A7-4F2437B9758B}"/>
              </a:ext>
            </a:extLst>
          </p:cNvPr>
          <p:cNvSpPr/>
          <p:nvPr userDrawn="1"/>
        </p:nvSpPr>
        <p:spPr>
          <a:xfrm>
            <a:off x="1" y="1974574"/>
            <a:ext cx="5625548" cy="488342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3577830" y="1"/>
            <a:ext cx="3031331" cy="553878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797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B6F61F-B6F7-42EA-B7A7-4F2437B9758B}"/>
              </a:ext>
            </a:extLst>
          </p:cNvPr>
          <p:cNvSpPr/>
          <p:nvPr userDrawn="1"/>
        </p:nvSpPr>
        <p:spPr>
          <a:xfrm>
            <a:off x="1" y="0"/>
            <a:ext cx="5635487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Open Sans" panose="020B0606030504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977629" y="0"/>
            <a:ext cx="3657600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2846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575362" y="0"/>
            <a:ext cx="4568639" cy="357691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" y="1378229"/>
            <a:ext cx="6530009" cy="3432313"/>
          </a:xfrm>
          <a:custGeom>
            <a:avLst/>
            <a:gdLst>
              <a:gd name="connsiteX0" fmla="*/ 0 w 8706679"/>
              <a:gd name="connsiteY0" fmla="*/ 0 h 3432313"/>
              <a:gd name="connsiteX1" fmla="*/ 8706679 w 8706679"/>
              <a:gd name="connsiteY1" fmla="*/ 0 h 3432313"/>
              <a:gd name="connsiteX2" fmla="*/ 8706679 w 8706679"/>
              <a:gd name="connsiteY2" fmla="*/ 3432313 h 3432313"/>
              <a:gd name="connsiteX3" fmla="*/ 0 w 8706679"/>
              <a:gd name="connsiteY3" fmla="*/ 3432313 h 3432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06679" h="3432313">
                <a:moveTo>
                  <a:pt x="0" y="0"/>
                </a:moveTo>
                <a:lnTo>
                  <a:pt x="8706679" y="0"/>
                </a:lnTo>
                <a:lnTo>
                  <a:pt x="8706679" y="3432313"/>
                </a:lnTo>
                <a:lnTo>
                  <a:pt x="0" y="34323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0224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6803821" y="2944906"/>
            <a:ext cx="1936377" cy="391309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4712366" y="0"/>
            <a:ext cx="1936377" cy="5432612"/>
          </a:xfrm>
          <a:custGeom>
            <a:avLst/>
            <a:gdLst>
              <a:gd name="connsiteX0" fmla="*/ 0 w 2581836"/>
              <a:gd name="connsiteY0" fmla="*/ 0 h 5432612"/>
              <a:gd name="connsiteX1" fmla="*/ 2581836 w 2581836"/>
              <a:gd name="connsiteY1" fmla="*/ 0 h 5432612"/>
              <a:gd name="connsiteX2" fmla="*/ 2581836 w 2581836"/>
              <a:gd name="connsiteY2" fmla="*/ 5432612 h 5432612"/>
              <a:gd name="connsiteX3" fmla="*/ 0 w 2581836"/>
              <a:gd name="connsiteY3" fmla="*/ 5432612 h 5432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81836" h="5432612">
                <a:moveTo>
                  <a:pt x="0" y="0"/>
                </a:moveTo>
                <a:lnTo>
                  <a:pt x="2581836" y="0"/>
                </a:lnTo>
                <a:lnTo>
                  <a:pt x="2581836" y="5432612"/>
                </a:lnTo>
                <a:lnTo>
                  <a:pt x="0" y="543261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13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566D-433B-4337-8419-B9A5F810575B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2B29-B9F6-4E65-B294-964825CBB51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8411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033360" y="2716696"/>
            <a:ext cx="1839050" cy="41413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029201" y="2716696"/>
            <a:ext cx="1868557" cy="414130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892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96258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61604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18792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183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993500" y="3"/>
            <a:ext cx="3558623" cy="685799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4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566D-433B-4337-8419-B9A5F810575B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2B29-B9F6-4E65-B294-964825CBB51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9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566D-433B-4337-8419-B9A5F810575B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2B29-B9F6-4E65-B294-964825CBB51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55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566D-433B-4337-8419-B9A5F810575B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2B29-B9F6-4E65-B294-964825CBB51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11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566D-433B-4337-8419-B9A5F810575B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2B29-B9F6-4E65-B294-964825CBB51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02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566D-433B-4337-8419-B9A5F810575B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2B29-B9F6-4E65-B294-964825CBB51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402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1566D-433B-4337-8419-B9A5F810575B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32B29-B9F6-4E65-B294-964825CBB51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67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81" r:id="rId31"/>
    <p:sldLayoutId id="2147483682" r:id="rId32"/>
    <p:sldLayoutId id="2147483683" r:id="rId33"/>
    <p:sldLayoutId id="2147483684" r:id="rId34"/>
    <p:sldLayoutId id="2147483685" r:id="rId35"/>
    <p:sldLayoutId id="2147483686" r:id="rId36"/>
    <p:sldLayoutId id="2147483687" r:id="rId37"/>
    <p:sldLayoutId id="2147483688" r:id="rId38"/>
    <p:sldLayoutId id="2147483689" r:id="rId39"/>
    <p:sldLayoutId id="2147483690" r:id="rId40"/>
    <p:sldLayoutId id="2147483691" r:id="rId41"/>
    <p:sldLayoutId id="2147483692" r:id="rId42"/>
    <p:sldLayoutId id="2147483693" r:id="rId43"/>
    <p:sldLayoutId id="2147483695" r:id="rId44"/>
    <p:sldLayoutId id="2147483694" r:id="rId4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5D9254-3AA2-4DE3-A8C9-0176DE2E15CB}"/>
              </a:ext>
            </a:extLst>
          </p:cNvPr>
          <p:cNvSpPr/>
          <p:nvPr/>
        </p:nvSpPr>
        <p:spPr>
          <a:xfrm>
            <a:off x="1" y="1813"/>
            <a:ext cx="9144000" cy="4782837"/>
          </a:xfrm>
          <a:prstGeom prst="rect">
            <a:avLst/>
          </a:prstGeom>
          <a:solidFill>
            <a:srgbClr val="8A2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>
              <a:latin typeface="Open Sans" panose="020B0606030504020204" pitchFamily="34" charset="0"/>
            </a:endParaRP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2A9CD20A-3B68-7640-8E80-649B2CCA39F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655" y="196798"/>
            <a:ext cx="1431352" cy="67087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19F44FD-B113-C645-99BE-E25980E4373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21"/>
            <a:ext cx="7292656" cy="3891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FE702DC-00F9-0955-A645-6EA601B71A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54" y="1053065"/>
            <a:ext cx="8415492" cy="560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75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5D9254-3AA2-4DE3-A8C9-0176DE2E15CB}"/>
              </a:ext>
            </a:extLst>
          </p:cNvPr>
          <p:cNvSpPr/>
          <p:nvPr/>
        </p:nvSpPr>
        <p:spPr>
          <a:xfrm>
            <a:off x="1" y="1813"/>
            <a:ext cx="9144000" cy="1275658"/>
          </a:xfrm>
          <a:prstGeom prst="rect">
            <a:avLst/>
          </a:prstGeom>
          <a:solidFill>
            <a:srgbClr val="8A2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>
              <a:latin typeface="Open Sans" panose="020B0606030504020204" pitchFamily="34" charset="0"/>
            </a:endParaRP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2A9CD20A-3B68-7640-8E80-649B2CCA39F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655" y="196798"/>
            <a:ext cx="1431352" cy="67087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19F44FD-B113-C645-99BE-E25980E4373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21"/>
            <a:ext cx="7292656" cy="389107"/>
          </a:xfrm>
          <a:prstGeom prst="rect">
            <a:avLst/>
          </a:prstGeom>
        </p:spPr>
      </p:pic>
      <p:sp>
        <p:nvSpPr>
          <p:cNvPr id="5" name="Rectangle 8">
            <a:extLst>
              <a:ext uri="{FF2B5EF4-FFF2-40B4-BE49-F238E27FC236}">
                <a16:creationId xmlns:a16="http://schemas.microsoft.com/office/drawing/2014/main" id="{8B578542-80A6-6E50-CDC0-E96EA2B7512F}"/>
              </a:ext>
            </a:extLst>
          </p:cNvPr>
          <p:cNvSpPr/>
          <p:nvPr/>
        </p:nvSpPr>
        <p:spPr>
          <a:xfrm>
            <a:off x="-1" y="483358"/>
            <a:ext cx="6979967" cy="665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272">
              <a:lnSpc>
                <a:spcPct val="150000"/>
              </a:lnSpc>
            </a:pPr>
            <a:r>
              <a:rPr lang="es-MX" sz="2800" b="1" dirty="0">
                <a:solidFill>
                  <a:schemeClr val="bg1"/>
                </a:solidFill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IMPORTANCIA</a:t>
            </a:r>
            <a:endParaRPr lang="es-MX" sz="1400" dirty="0">
              <a:solidFill>
                <a:schemeClr val="bg1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701913-B0FD-65D6-3AA3-4FA4A62A9409}"/>
              </a:ext>
            </a:extLst>
          </p:cNvPr>
          <p:cNvSpPr/>
          <p:nvPr/>
        </p:nvSpPr>
        <p:spPr>
          <a:xfrm>
            <a:off x="0" y="6255657"/>
            <a:ext cx="9144000" cy="602343"/>
          </a:xfrm>
          <a:prstGeom prst="rect">
            <a:avLst/>
          </a:prstGeom>
          <a:solidFill>
            <a:srgbClr val="8A2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>
              <a:latin typeface="Open Sans" panose="020B0606030504020204" pitchFamily="34" charset="0"/>
            </a:endParaRP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DB58DAAA-EAC0-D089-D5C5-8CFD3FC6BDB8}"/>
              </a:ext>
            </a:extLst>
          </p:cNvPr>
          <p:cNvSpPr/>
          <p:nvPr/>
        </p:nvSpPr>
        <p:spPr>
          <a:xfrm>
            <a:off x="151359" y="1876441"/>
            <a:ext cx="5154288" cy="3743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Permite a las </a:t>
            </a:r>
            <a:r>
              <a:rPr lang="es-MX" sz="16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mujeres</a:t>
            </a:r>
            <a:r>
              <a:rPr lang="es-MX" sz="16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 ejercer el </a:t>
            </a:r>
            <a:r>
              <a:rPr lang="es-MX" sz="16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derecho a la lactancia materna</a:t>
            </a:r>
            <a:r>
              <a:rPr lang="es-MX" sz="16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, en condiciones de </a:t>
            </a:r>
            <a:r>
              <a:rPr lang="es-MX" sz="16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calidad y calidez </a:t>
            </a:r>
            <a:r>
              <a:rPr lang="es-MX" sz="16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en su </a:t>
            </a:r>
            <a:r>
              <a:rPr lang="es-MX" sz="16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centro de trabajo</a:t>
            </a:r>
            <a:r>
              <a:rPr lang="es-MX" sz="16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.</a:t>
            </a:r>
          </a:p>
          <a:p>
            <a:pPr marL="270272" algn="just">
              <a:lnSpc>
                <a:spcPct val="150000"/>
              </a:lnSpc>
            </a:pPr>
            <a:endParaRPr lang="es-MX" sz="1600" dirty="0">
              <a:latin typeface="Montserrat" panose="00000500000000000000" pitchFamily="2" charset="0"/>
              <a:ea typeface="Open Sans" panose="020B0606030504020204" pitchFamily="34" charset="0"/>
              <a:cs typeface="Rubik" pitchFamily="2" charset="-79"/>
            </a:endParaRPr>
          </a:p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Al establecer </a:t>
            </a:r>
            <a:r>
              <a:rPr lang="es-MX" sz="16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salas de lactancia </a:t>
            </a:r>
            <a:r>
              <a:rPr lang="es-MX" sz="16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se </a:t>
            </a:r>
            <a:r>
              <a:rPr lang="es-MX" sz="16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promueve y fortalece </a:t>
            </a:r>
            <a:r>
              <a:rPr lang="es-MX" sz="16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la </a:t>
            </a:r>
            <a:r>
              <a:rPr lang="es-MX" sz="16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conciliación trabajo-familia</a:t>
            </a:r>
            <a:r>
              <a:rPr lang="es-MX" sz="16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, permitiendo a las madres trabajadoras contar con </a:t>
            </a:r>
            <a:r>
              <a:rPr lang="es-MX" sz="16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opciones</a:t>
            </a:r>
            <a:r>
              <a:rPr lang="es-MX" sz="16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 para la toma de decisiones respecto de la </a:t>
            </a:r>
            <a:r>
              <a:rPr lang="es-MX" sz="16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alimentación y salud de sus hijas e hijos</a:t>
            </a:r>
            <a:r>
              <a:rPr lang="es-MX" sz="16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.</a:t>
            </a:r>
          </a:p>
        </p:txBody>
      </p:sp>
      <p:pic>
        <p:nvPicPr>
          <p:cNvPr id="3" name="Marcador de contenido 5">
            <a:extLst>
              <a:ext uri="{FF2B5EF4-FFF2-40B4-BE49-F238E27FC236}">
                <a16:creationId xmlns:a16="http://schemas.microsoft.com/office/drawing/2014/main" id="{07E0E743-1F77-9792-AAD0-0167BF54FB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8528" y="1876441"/>
            <a:ext cx="281940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664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5D9254-3AA2-4DE3-A8C9-0176DE2E15CB}"/>
              </a:ext>
            </a:extLst>
          </p:cNvPr>
          <p:cNvSpPr/>
          <p:nvPr/>
        </p:nvSpPr>
        <p:spPr>
          <a:xfrm>
            <a:off x="1" y="1813"/>
            <a:ext cx="9144000" cy="1275658"/>
          </a:xfrm>
          <a:prstGeom prst="rect">
            <a:avLst/>
          </a:prstGeom>
          <a:solidFill>
            <a:srgbClr val="8A2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>
              <a:latin typeface="Open Sans" panose="020B0606030504020204" pitchFamily="34" charset="0"/>
            </a:endParaRP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2A9CD20A-3B68-7640-8E80-649B2CCA39F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655" y="196798"/>
            <a:ext cx="1431352" cy="67087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19F44FD-B113-C645-99BE-E25980E4373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21"/>
            <a:ext cx="7292656" cy="389107"/>
          </a:xfrm>
          <a:prstGeom prst="rect">
            <a:avLst/>
          </a:prstGeom>
        </p:spPr>
      </p:pic>
      <p:sp>
        <p:nvSpPr>
          <p:cNvPr id="5" name="Rectangle 8">
            <a:extLst>
              <a:ext uri="{FF2B5EF4-FFF2-40B4-BE49-F238E27FC236}">
                <a16:creationId xmlns:a16="http://schemas.microsoft.com/office/drawing/2014/main" id="{8B578542-80A6-6E50-CDC0-E96EA2B7512F}"/>
              </a:ext>
            </a:extLst>
          </p:cNvPr>
          <p:cNvSpPr/>
          <p:nvPr/>
        </p:nvSpPr>
        <p:spPr>
          <a:xfrm>
            <a:off x="-1" y="483358"/>
            <a:ext cx="6979967" cy="665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272">
              <a:lnSpc>
                <a:spcPct val="150000"/>
              </a:lnSpc>
            </a:pPr>
            <a:r>
              <a:rPr lang="es-MX" sz="2800" b="1" dirty="0">
                <a:solidFill>
                  <a:schemeClr val="bg1"/>
                </a:solidFill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IMPORTANCIA</a:t>
            </a:r>
            <a:endParaRPr lang="es-MX" sz="1400" dirty="0">
              <a:solidFill>
                <a:schemeClr val="bg1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701913-B0FD-65D6-3AA3-4FA4A62A9409}"/>
              </a:ext>
            </a:extLst>
          </p:cNvPr>
          <p:cNvSpPr/>
          <p:nvPr/>
        </p:nvSpPr>
        <p:spPr>
          <a:xfrm>
            <a:off x="0" y="6255657"/>
            <a:ext cx="9144000" cy="602343"/>
          </a:xfrm>
          <a:prstGeom prst="rect">
            <a:avLst/>
          </a:prstGeom>
          <a:solidFill>
            <a:srgbClr val="8A2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>
              <a:latin typeface="Open Sans" panose="020B0606030504020204" pitchFamily="34" charset="0"/>
            </a:endParaRP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DB58DAAA-EAC0-D089-D5C5-8CFD3FC6BDB8}"/>
              </a:ext>
            </a:extLst>
          </p:cNvPr>
          <p:cNvSpPr/>
          <p:nvPr/>
        </p:nvSpPr>
        <p:spPr>
          <a:xfrm>
            <a:off x="255181" y="1394415"/>
            <a:ext cx="8197703" cy="4616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Las salas de lactancia permiten que las mujeres puedan desarrollarse en el ámbito profesional y familiar al mismo tiempo.</a:t>
            </a:r>
          </a:p>
          <a:p>
            <a:pPr marL="270272" algn="just">
              <a:lnSpc>
                <a:spcPct val="150000"/>
              </a:lnSpc>
            </a:pPr>
            <a:endParaRPr lang="es-MX" dirty="0">
              <a:latin typeface="Montserrat" panose="00000500000000000000" pitchFamily="2" charset="0"/>
              <a:ea typeface="Open Sans" panose="020B0606030504020204" pitchFamily="34" charset="0"/>
              <a:cs typeface="Rubik" pitchFamily="2" charset="-79"/>
            </a:endParaRPr>
          </a:p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Si existe apoyo empresarial a la lactancia, el empleador no se enfrenta con el riesgo de perder a una empleada calificada.</a:t>
            </a:r>
          </a:p>
          <a:p>
            <a:pPr marL="270272" algn="just">
              <a:lnSpc>
                <a:spcPct val="150000"/>
              </a:lnSpc>
            </a:pPr>
            <a:endParaRPr lang="es-MX" dirty="0">
              <a:latin typeface="Montserrat" panose="00000500000000000000" pitchFamily="2" charset="0"/>
              <a:ea typeface="Open Sans" panose="020B0606030504020204" pitchFamily="34" charset="0"/>
              <a:cs typeface="Rubik" pitchFamily="2" charset="-79"/>
            </a:endParaRPr>
          </a:p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Al contar con una sala de lactancia, la empresa elimina uno de los problemas más comunes relacionados con el abandono de la lactancia, contribuyendo a un México más sano y promoviendo los derechos de las madres trabajadoras.</a:t>
            </a:r>
          </a:p>
        </p:txBody>
      </p:sp>
    </p:spTree>
    <p:extLst>
      <p:ext uri="{BB962C8B-B14F-4D97-AF65-F5344CB8AC3E}">
        <p14:creationId xmlns:p14="http://schemas.microsoft.com/office/powerpoint/2010/main" val="365912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5D9254-3AA2-4DE3-A8C9-0176DE2E15CB}"/>
              </a:ext>
            </a:extLst>
          </p:cNvPr>
          <p:cNvSpPr/>
          <p:nvPr/>
        </p:nvSpPr>
        <p:spPr>
          <a:xfrm>
            <a:off x="1" y="1813"/>
            <a:ext cx="9144000" cy="1275658"/>
          </a:xfrm>
          <a:prstGeom prst="rect">
            <a:avLst/>
          </a:prstGeom>
          <a:solidFill>
            <a:srgbClr val="8A2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>
              <a:latin typeface="Open Sans" panose="020B0606030504020204" pitchFamily="34" charset="0"/>
            </a:endParaRP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2A9CD20A-3B68-7640-8E80-649B2CCA39F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655" y="196798"/>
            <a:ext cx="1431352" cy="67087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19F44FD-B113-C645-99BE-E25980E4373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21"/>
            <a:ext cx="7292656" cy="389107"/>
          </a:xfrm>
          <a:prstGeom prst="rect">
            <a:avLst/>
          </a:prstGeom>
        </p:spPr>
      </p:pic>
      <p:sp>
        <p:nvSpPr>
          <p:cNvPr id="5" name="Rectangle 8">
            <a:extLst>
              <a:ext uri="{FF2B5EF4-FFF2-40B4-BE49-F238E27FC236}">
                <a16:creationId xmlns:a16="http://schemas.microsoft.com/office/drawing/2014/main" id="{8B578542-80A6-6E50-CDC0-E96EA2B7512F}"/>
              </a:ext>
            </a:extLst>
          </p:cNvPr>
          <p:cNvSpPr/>
          <p:nvPr/>
        </p:nvSpPr>
        <p:spPr>
          <a:xfrm>
            <a:off x="-1" y="483358"/>
            <a:ext cx="6979967" cy="665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272">
              <a:lnSpc>
                <a:spcPct val="150000"/>
              </a:lnSpc>
            </a:pPr>
            <a:r>
              <a:rPr lang="es-MX" sz="2800" b="1" dirty="0">
                <a:solidFill>
                  <a:schemeClr val="bg1"/>
                </a:solidFill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CONDICIONES MÍNIMAS</a:t>
            </a:r>
            <a:endParaRPr lang="es-MX" sz="1400" dirty="0">
              <a:solidFill>
                <a:schemeClr val="bg1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701913-B0FD-65D6-3AA3-4FA4A62A9409}"/>
              </a:ext>
            </a:extLst>
          </p:cNvPr>
          <p:cNvSpPr/>
          <p:nvPr/>
        </p:nvSpPr>
        <p:spPr>
          <a:xfrm>
            <a:off x="0" y="6255657"/>
            <a:ext cx="9144000" cy="602343"/>
          </a:xfrm>
          <a:prstGeom prst="rect">
            <a:avLst/>
          </a:prstGeom>
          <a:solidFill>
            <a:srgbClr val="8A2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>
              <a:latin typeface="Open Sans" panose="020B0606030504020204" pitchFamily="34" charset="0"/>
            </a:endParaRP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DB58DAAA-EAC0-D089-D5C5-8CFD3FC6BDB8}"/>
              </a:ext>
            </a:extLst>
          </p:cNvPr>
          <p:cNvSpPr/>
          <p:nvPr/>
        </p:nvSpPr>
        <p:spPr>
          <a:xfrm>
            <a:off x="215154" y="1489304"/>
            <a:ext cx="5486399" cy="4554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5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Identificar y asignar un espacio accesible, privado, cómodo, acogedor e higiénico dentro del lugar de trabajo para las madres trabajadoras en periodo de lactancia.</a:t>
            </a:r>
          </a:p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5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Nombrar a la persona que coordinará y administrará la sala.</a:t>
            </a:r>
          </a:p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5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Equipar el espacio físico con los recursos materiales mínimos necesarios para su adecuado funcionamiento.</a:t>
            </a:r>
          </a:p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5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Aplicar normas de seguridad e higiene que coadyuven para garantizarla calidad de la leche materna durante el proceso de extracción, conservación y transporte al hogar.</a:t>
            </a:r>
          </a:p>
        </p:txBody>
      </p:sp>
      <p:pic>
        <p:nvPicPr>
          <p:cNvPr id="3" name="Marcador de contenido 5">
            <a:extLst>
              <a:ext uri="{FF2B5EF4-FFF2-40B4-BE49-F238E27FC236}">
                <a16:creationId xmlns:a16="http://schemas.microsoft.com/office/drawing/2014/main" id="{783E9945-A11C-A1D8-59A5-B34B70EED2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8295" y="1287695"/>
            <a:ext cx="2825705" cy="495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238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5D9254-3AA2-4DE3-A8C9-0176DE2E15CB}"/>
              </a:ext>
            </a:extLst>
          </p:cNvPr>
          <p:cNvSpPr/>
          <p:nvPr/>
        </p:nvSpPr>
        <p:spPr>
          <a:xfrm>
            <a:off x="1" y="1812"/>
            <a:ext cx="9144000" cy="1544600"/>
          </a:xfrm>
          <a:prstGeom prst="rect">
            <a:avLst/>
          </a:prstGeom>
          <a:solidFill>
            <a:srgbClr val="8A2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>
              <a:latin typeface="Open Sans" panose="020B0606030504020204" pitchFamily="34" charset="0"/>
            </a:endParaRP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2A9CD20A-3B68-7640-8E80-649B2CCA39F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655" y="196798"/>
            <a:ext cx="1431352" cy="67087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19F44FD-B113-C645-99BE-E25980E4373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21"/>
            <a:ext cx="7292656" cy="389107"/>
          </a:xfrm>
          <a:prstGeom prst="rect">
            <a:avLst/>
          </a:prstGeom>
        </p:spPr>
      </p:pic>
      <p:sp>
        <p:nvSpPr>
          <p:cNvPr id="5" name="Rectangle 8">
            <a:extLst>
              <a:ext uri="{FF2B5EF4-FFF2-40B4-BE49-F238E27FC236}">
                <a16:creationId xmlns:a16="http://schemas.microsoft.com/office/drawing/2014/main" id="{8B578542-80A6-6E50-CDC0-E96EA2B7512F}"/>
              </a:ext>
            </a:extLst>
          </p:cNvPr>
          <p:cNvSpPr/>
          <p:nvPr/>
        </p:nvSpPr>
        <p:spPr>
          <a:xfrm>
            <a:off x="-1" y="483358"/>
            <a:ext cx="69799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272"/>
            <a:r>
              <a:rPr lang="es-MX" sz="2800" b="1" dirty="0">
                <a:solidFill>
                  <a:schemeClr val="bg1"/>
                </a:solidFill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MARCO LEGAL EN MÉXICO:</a:t>
            </a:r>
          </a:p>
          <a:p>
            <a:pPr marL="270272"/>
            <a:r>
              <a:rPr lang="es-MX" sz="2800" b="1" dirty="0">
                <a:solidFill>
                  <a:schemeClr val="bg1"/>
                </a:solidFill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La Lactancia como un Derecho</a:t>
            </a:r>
            <a:endParaRPr lang="es-MX" sz="1400" dirty="0">
              <a:solidFill>
                <a:schemeClr val="bg1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701913-B0FD-65D6-3AA3-4FA4A62A9409}"/>
              </a:ext>
            </a:extLst>
          </p:cNvPr>
          <p:cNvSpPr/>
          <p:nvPr/>
        </p:nvSpPr>
        <p:spPr>
          <a:xfrm>
            <a:off x="0" y="6255657"/>
            <a:ext cx="9144000" cy="602343"/>
          </a:xfrm>
          <a:prstGeom prst="rect">
            <a:avLst/>
          </a:prstGeom>
          <a:solidFill>
            <a:srgbClr val="8A2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>
              <a:latin typeface="Open Sans" panose="020B0606030504020204" pitchFamily="34" charset="0"/>
            </a:endParaRP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DB58DAAA-EAC0-D089-D5C5-8CFD3FC6BDB8}"/>
              </a:ext>
            </a:extLst>
          </p:cNvPr>
          <p:cNvSpPr/>
          <p:nvPr/>
        </p:nvSpPr>
        <p:spPr>
          <a:xfrm>
            <a:off x="249867" y="1703253"/>
            <a:ext cx="8350621" cy="4395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272" algn="just">
              <a:lnSpc>
                <a:spcPct val="150000"/>
              </a:lnSpc>
            </a:pPr>
            <a:r>
              <a:rPr lang="es-MX" b="1" dirty="0">
                <a:solidFill>
                  <a:srgbClr val="8A2035"/>
                </a:solidFill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CONSTITUCIÓN POLÍTICA DE LOS ESTADOS UNIDOS MEXICANOS</a:t>
            </a:r>
          </a:p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Artículo 4:</a:t>
            </a:r>
            <a:r>
              <a:rPr lang="es-MX" sz="14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 Toda persona tiene derecho a la alimentación nutritiva, suficiente y de calidad. El Estado lo garantizará.</a:t>
            </a:r>
          </a:p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Artículo 123: </a:t>
            </a:r>
            <a:r>
              <a:rPr lang="es-MX" sz="14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Apartado A, fracción V: En el periodo de lactancia tendrán dos descansos extraordinarios por día, de media hora cada uno para alimentar a sus hijos.</a:t>
            </a:r>
          </a:p>
          <a:p>
            <a:pPr marL="727472" lvl="1" algn="just">
              <a:lnSpc>
                <a:spcPct val="150000"/>
              </a:lnSpc>
            </a:pPr>
            <a:r>
              <a:rPr lang="es-MX" sz="1100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Apartado B, fracción XI inciso C: En el periodo de lactancia tendrán dos descansos extraordinarios por día, de media hora cada uno, para alimentar a sus hijos. Además, disfrutarán de asistencia médica y obstétrica, de medicinas, de ayudas para la lactancia y del servicio de guarderías infantiles.</a:t>
            </a:r>
          </a:p>
          <a:p>
            <a:pPr marL="727472" lvl="1" algn="just">
              <a:lnSpc>
                <a:spcPct val="150000"/>
              </a:lnSpc>
            </a:pPr>
            <a:endParaRPr lang="es-MX" sz="1100" dirty="0">
              <a:latin typeface="Montserrat" panose="00000500000000000000" pitchFamily="2" charset="0"/>
              <a:ea typeface="Open Sans" panose="020B0606030504020204" pitchFamily="34" charset="0"/>
              <a:cs typeface="Rubik" pitchFamily="2" charset="-79"/>
            </a:endParaRPr>
          </a:p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Ley Federal Del Trabajo</a:t>
            </a:r>
          </a:p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Ley General De Los Derechos De Niñas, Niños Y Adolescentes</a:t>
            </a:r>
          </a:p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Ley General De Salud</a:t>
            </a:r>
          </a:p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Ley General De Acceso De Las Mujeres A Una Vida Libre De Violencia</a:t>
            </a:r>
          </a:p>
          <a:p>
            <a:pPr marL="55602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400" b="1" dirty="0">
                <a:latin typeface="Montserrat" panose="00000500000000000000" pitchFamily="2" charset="0"/>
                <a:ea typeface="Open Sans" panose="020B0606030504020204" pitchFamily="34" charset="0"/>
                <a:cs typeface="Rubik" pitchFamily="2" charset="-79"/>
              </a:rPr>
              <a:t>Reglamento De La Ley General De Salud En Materia De Publicidad</a:t>
            </a:r>
          </a:p>
        </p:txBody>
      </p:sp>
    </p:spTree>
    <p:extLst>
      <p:ext uri="{BB962C8B-B14F-4D97-AF65-F5344CB8AC3E}">
        <p14:creationId xmlns:p14="http://schemas.microsoft.com/office/powerpoint/2010/main" val="988152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8079028-9BB3-714E-B109-B45AA6FEBD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817" y="2140631"/>
            <a:ext cx="5490365" cy="257673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779B824-5179-CE42-871D-5222F5A0BF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2225"/>
            <a:ext cx="9144000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4621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6A45385-5CBE-420E-8CFE-49E460BBF2F7}">
  <we:reference id="wa200003706" version="1.1.0.0" store="es-ES" storeType="OMEX"/>
  <we:alternateReferences>
    <we:reference id="wa200003706" version="1.1.0.0" store="WA20000370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10382</TotalTime>
  <Words>400</Words>
  <Application>Microsoft Office PowerPoint</Application>
  <PresentationFormat>Presentación en pantalla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Open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Mayra Domz</cp:lastModifiedBy>
  <cp:revision>276</cp:revision>
  <dcterms:created xsi:type="dcterms:W3CDTF">2020-08-12T02:57:51Z</dcterms:created>
  <dcterms:modified xsi:type="dcterms:W3CDTF">2024-08-29T17:33:53Z</dcterms:modified>
</cp:coreProperties>
</file>